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7"/>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721" autoAdjust="0"/>
  </p:normalViewPr>
  <p:slideViewPr>
    <p:cSldViewPr snapToGrid="0">
      <p:cViewPr varScale="1">
        <p:scale>
          <a:sx n="64" d="100"/>
          <a:sy n="64" d="100"/>
        </p:scale>
        <p:origin x="68" y="16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1/22/2020 7:55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Azure portal interface illustrating the Password reset - Authentication methods blade.">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portal New blade illustrating configuration options of Azure AD conditional access policy">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5776</Words>
  <Application>Microsoft Office PowerPoint</Application>
  <PresentationFormat>Widescreen</PresentationFormat>
  <Paragraphs>622</Paragraphs>
  <Slides>71</Slides>
  <Notes>70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2020-01-23T01:23:53Z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